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8" r:id="rId4"/>
    <p:sldId id="271" r:id="rId5"/>
    <p:sldId id="278" r:id="rId6"/>
    <p:sldId id="276" r:id="rId7"/>
    <p:sldId id="280" r:id="rId8"/>
    <p:sldId id="282" r:id="rId9"/>
    <p:sldId id="261" r:id="rId10"/>
    <p:sldId id="284" r:id="rId11"/>
    <p:sldId id="285" r:id="rId12"/>
    <p:sldId id="273" r:id="rId13"/>
    <p:sldId id="274" r:id="rId14"/>
    <p:sldId id="275" r:id="rId15"/>
    <p:sldId id="270" r:id="rId16"/>
    <p:sldId id="28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8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38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25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88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587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45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8530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78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174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9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4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1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8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48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9CF09AE-2617-47D7-9B86-E7560EF0F6C1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70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科学计算通识实验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00" dirty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冯成亮</a:t>
            </a:r>
            <a:endParaRPr lang="en-US" altLang="zh-CN" sz="1900" dirty="0">
              <a:ln w="3175" cmpd="sng"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1900" dirty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charlon_feng@buaa.edu.cn</a:t>
            </a:r>
          </a:p>
          <a:p>
            <a:r>
              <a:rPr lang="en-US" altLang="zh-CN" sz="1900" dirty="0" smtClean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2021.7.13</a:t>
            </a:r>
            <a:endParaRPr lang="zh-CN" altLang="en-US" sz="1900" dirty="0">
              <a:ln w="3175" cmpd="sng"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不动点迭代与加速迭代法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917700"/>
            <a:ext cx="7277100" cy="182880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非线性函数的不动点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简单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迭代法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2" y="4129087"/>
            <a:ext cx="2124075" cy="64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862" y="4176712"/>
            <a:ext cx="1933575" cy="561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99" y="4129087"/>
            <a:ext cx="180975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t="9910"/>
          <a:stretch/>
        </p:blipFill>
        <p:spPr>
          <a:xfrm>
            <a:off x="4346574" y="5238749"/>
            <a:ext cx="1962150" cy="6349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305" y="5245098"/>
            <a:ext cx="19907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0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不动点迭代与加速迭代法</a:t>
            </a:r>
            <a:endParaRPr lang="zh-CN" altLang="en-US" sz="28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非线性函数的不动点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简单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迭代法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： 分别用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简单迭代法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求方程</a:t>
                </a: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		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[1,2]</m:t>
                    </m:r>
                  </m:oMath>
                </a14:m>
                <a:r>
                  <a:rPr lang="en-US" altLang="zh-CN" sz="1800" dirty="0" smtClean="0">
                    <a:solidFill>
                      <a:prstClr val="white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区间内的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根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收敛条件：</a:t>
                </a: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           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714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2380" t="10563" b="-1"/>
          <a:stretch/>
        </p:blipFill>
        <p:spPr>
          <a:xfrm>
            <a:off x="8364679" y="1620563"/>
            <a:ext cx="2212975" cy="60483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612" y="3111500"/>
            <a:ext cx="3643653" cy="2178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905" y="3111500"/>
            <a:ext cx="4402219" cy="274002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475" y="5934350"/>
            <a:ext cx="1761790" cy="6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不动点迭代与加速迭代法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非线性函数的不动点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简单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迭代法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Aitken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加速</a:t>
            </a: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迭代法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算法流程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45" y="1629294"/>
            <a:ext cx="2187751" cy="6918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7363"/>
          <a:stretch/>
        </p:blipFill>
        <p:spPr>
          <a:xfrm>
            <a:off x="8941600" y="1629294"/>
            <a:ext cx="2053713" cy="691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495" y="2946353"/>
            <a:ext cx="3022867" cy="4449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251" y="2523968"/>
            <a:ext cx="2131334" cy="1341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251" y="4009215"/>
            <a:ext cx="3405202" cy="152282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887251" y="5724524"/>
            <a:ext cx="4642637" cy="336909"/>
            <a:chOff x="5887251" y="5724524"/>
            <a:chExt cx="4642637" cy="33690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7"/>
            <a:srcRect t="20729" b="-2"/>
            <a:stretch/>
          </p:blipFill>
          <p:spPr>
            <a:xfrm>
              <a:off x="5887251" y="5726113"/>
              <a:ext cx="3695700" cy="33532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8"/>
            <a:srcRect t="2333" b="7212"/>
            <a:stretch/>
          </p:blipFill>
          <p:spPr>
            <a:xfrm>
              <a:off x="9582951" y="5724524"/>
              <a:ext cx="946937" cy="336909"/>
            </a:xfrm>
            <a:prstGeom prst="rect">
              <a:avLst/>
            </a:prstGeom>
          </p:spPr>
        </p:pic>
      </p:grpSp>
      <p:sp>
        <p:nvSpPr>
          <p:cNvPr id="13" name="右箭头 12"/>
          <p:cNvSpPr/>
          <p:nvPr/>
        </p:nvSpPr>
        <p:spPr>
          <a:xfrm>
            <a:off x="8395398" y="1899138"/>
            <a:ext cx="346668" cy="110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9886248" y="2416629"/>
            <a:ext cx="169968" cy="335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箭头 14"/>
          <p:cNvSpPr/>
          <p:nvPr/>
        </p:nvSpPr>
        <p:spPr>
          <a:xfrm>
            <a:off x="8103996" y="3109965"/>
            <a:ext cx="291402" cy="1004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3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不动点迭代与加速迭代法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非线性函数的不动点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简单迭代法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Aitken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加速</a:t>
            </a: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迭代法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5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： 分别用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简单迭代法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与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Aitken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加速迭代法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求方程</a:t>
                </a: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=1.6+0.99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𝑐𝑜𝑠𝑥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80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zh-CN" sz="1800" dirty="0">
                    <a:solidFill>
                      <a:prstClr val="white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附近的根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           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1.585471802</m:t>
                    </m:r>
                  </m:oMath>
                </a14:m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）</a:t>
                </a:r>
                <a:endPara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653" y="3109651"/>
            <a:ext cx="5436913" cy="23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不动点迭代与加速迭代法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非线性函数的不动点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简单迭代法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Aitken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加速</a:t>
            </a: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迭代法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： 用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Aitken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加速迭代法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求方程</a:t>
                </a: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−1=0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altLang="zh-CN" sz="1800" dirty="0">
                    <a:solidFill>
                      <a:prstClr val="white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附近的根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           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1.32471795724475</m:t>
                    </m:r>
                  </m:oMath>
                </a14:m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）</a:t>
                </a:r>
                <a:endPara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5" y="3100375"/>
            <a:ext cx="3723098" cy="560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95" y="4058614"/>
            <a:ext cx="2297816" cy="13130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190" y="3926886"/>
            <a:ext cx="4041447" cy="21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7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第四节  牛顿类迭代类方法及其稳定性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牛顿迭代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算法流程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2556395"/>
            <a:ext cx="5181600" cy="291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12" y="2378075"/>
            <a:ext cx="3076575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712" y="4882582"/>
            <a:ext cx="3238497" cy="17300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862" y="3623979"/>
            <a:ext cx="2827338" cy="11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1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第四节  牛顿类迭代类方法及其稳定性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牛顿迭代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割线法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算法流程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47" y="2324419"/>
            <a:ext cx="5012753" cy="368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5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597" y="3124045"/>
            <a:ext cx="8534400" cy="1507067"/>
          </a:xfrm>
        </p:spPr>
        <p:txBody>
          <a:bodyPr/>
          <a:lstStyle/>
          <a:p>
            <a:r>
              <a:rPr lang="zh-CN" altLang="en-US" dirty="0" smtClean="0"/>
              <a:t>    第四章  非线性方程求解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29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非线性方程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多项式方程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一元二次方程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一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元三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四次方程       卡尔丹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塔塔利亚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+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欧拉 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+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费拉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一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元五次以上方程      阿贝尔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超越方程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指数型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三角函数型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隐式方程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区间逼近类方法及其收敛性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二分法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算法流程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68" y="1629295"/>
            <a:ext cx="3441998" cy="2476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74" y="2241761"/>
            <a:ext cx="2612257" cy="39102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368" y="4582879"/>
            <a:ext cx="4078598" cy="17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0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区间逼近类方法及其收敛性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二分法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1   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用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二分法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求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方程</a:t>
                </a:r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−1=0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(0,2)</m:t>
                    </m:r>
                  </m:oMath>
                </a14:m>
                <a:r>
                  <a:rPr lang="en-US" altLang="zh-CN" dirty="0" smtClean="0">
                    <a:solidFill>
                      <a:prstClr val="white"/>
                    </a:solidFill>
                  </a:rPr>
                  <a:t> </a:t>
                </a:r>
                <a:r>
                  <a:rPr lang="zh-CN" altLang="en-US" dirty="0" smtClean="0">
                    <a:solidFill>
                      <a:prstClr val="white"/>
                    </a:solidFill>
                  </a:rPr>
                  <a:t>区间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的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根</a:t>
                </a: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            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=1.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11415714087193</m:t>
                    </m:r>
                  </m:oMath>
                </a14:m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）</a:t>
                </a:r>
              </a:p>
              <a:p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37" y="3162301"/>
            <a:ext cx="7460929" cy="31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9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区间逼近类方法及其收敛性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二分法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试值法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正割法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算法流程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47" y="2438399"/>
            <a:ext cx="3196653" cy="23490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18" y="2438399"/>
            <a:ext cx="3445632" cy="23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9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区间逼近类方法及其收敛性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二分法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试值法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2   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用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试值法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求方程</a:t>
                </a:r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−1=0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(0,2)</m:t>
                    </m:r>
                  </m:oMath>
                </a14:m>
                <a:r>
                  <a:rPr lang="en-US" altLang="zh-CN" dirty="0">
                    <a:solidFill>
                      <a:prstClr val="white"/>
                    </a:solidFill>
                  </a:rPr>
                  <a:t> </a:t>
                </a:r>
                <a:r>
                  <a:rPr lang="zh-CN" altLang="en-US" dirty="0">
                    <a:solidFill>
                      <a:prstClr val="white"/>
                    </a:solidFill>
                  </a:rPr>
                  <a:t>区间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的根</a:t>
                </a: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            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=1.11415714087193</m:t>
                    </m:r>
                  </m:oMath>
                </a14:m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）</a:t>
                </a: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5057"/>
          <a:stretch/>
        </p:blipFill>
        <p:spPr>
          <a:xfrm>
            <a:off x="4322762" y="3352800"/>
            <a:ext cx="6777038" cy="12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0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区间逼近类方法及其收敛性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二分法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试值法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实验</a:t>
                </a:r>
                <a:r>
                  <a:rPr lang="en-US" altLang="zh-CN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3   </a:t>
                </a:r>
                <a:r>
                  <a:rPr lang="zh-CN" altLang="en-US" dirty="0" smtClean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用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试值法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求方程</a:t>
                </a:r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−100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−1=0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.51</m:t>
                    </m:r>
                    <m:r>
                      <a:rPr lang="en-US" altLang="zh-CN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0.49</m:t>
                    </m:r>
                    <m:r>
                      <a:rPr lang="en-US" altLang="zh-CN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prstClr val="white"/>
                    </a:solidFill>
                  </a:rPr>
                  <a:t> </a:t>
                </a:r>
                <a:r>
                  <a:rPr lang="zh-CN" altLang="en-US" dirty="0">
                    <a:solidFill>
                      <a:prstClr val="white"/>
                    </a:solidFill>
                  </a:rPr>
                  <a:t>区间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的根</a:t>
                </a: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.</a:t>
                </a:r>
              </a:p>
              <a:p>
                <a:pPr marL="0" lvl="0" indent="0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en-US" altLang="zh-CN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                </a:t>
                </a:r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zh-CN" altLang="en-US" dirty="0"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）</a:t>
                </a: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93" y="1773382"/>
                <a:ext cx="8534400" cy="4234565"/>
              </a:xfrm>
              <a:prstGeom prst="rect">
                <a:avLst/>
              </a:prstGeom>
              <a:blipFill>
                <a:blip r:embed="rId2"/>
                <a:stretch>
                  <a:fillRect l="-286" t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b="40700"/>
          <a:stretch/>
        </p:blipFill>
        <p:spPr>
          <a:xfrm>
            <a:off x="2660179" y="3483149"/>
            <a:ext cx="2291233" cy="26636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745" y="3651250"/>
            <a:ext cx="2311981" cy="24955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330" y="3651250"/>
            <a:ext cx="2149632" cy="24955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9116" y="4364039"/>
            <a:ext cx="1979872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不动点迭代与加速迭代法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0" y="1917700"/>
            <a:ext cx="7277100" cy="182880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anchor="t"/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非线性函数的不动点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1821</TotalTime>
  <Words>296</Words>
  <Application>Microsoft Office PowerPoint</Application>
  <PresentationFormat>宽屏</PresentationFormat>
  <Paragraphs>145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幼圆</vt:lpstr>
      <vt:lpstr>Cambria Math</vt:lpstr>
      <vt:lpstr>Century Gothic</vt:lpstr>
      <vt:lpstr>Wingdings 3</vt:lpstr>
      <vt:lpstr>切片</vt:lpstr>
      <vt:lpstr>科学计算通识实验</vt:lpstr>
      <vt:lpstr>    第四章  非线性方程求解</vt:lpstr>
      <vt:lpstr>第一节  非线性方程</vt:lpstr>
      <vt:lpstr>第二节  区间逼近类方法及其收敛性</vt:lpstr>
      <vt:lpstr>第二节  区间逼近类方法及其收敛性</vt:lpstr>
      <vt:lpstr>第二节  区间逼近类方法及其收敛性</vt:lpstr>
      <vt:lpstr>第二节  区间逼近类方法及其收敛性</vt:lpstr>
      <vt:lpstr>第二节  区间逼近类方法及其收敛性</vt:lpstr>
      <vt:lpstr>第三节  不动点迭代与加速迭代法</vt:lpstr>
      <vt:lpstr>第三节  不动点迭代与加速迭代法</vt:lpstr>
      <vt:lpstr>第三节  不动点迭代与加速迭代法</vt:lpstr>
      <vt:lpstr>第三节  不动点迭代与加速迭代法</vt:lpstr>
      <vt:lpstr>第三节  不动点迭代与加速迭代法</vt:lpstr>
      <vt:lpstr>第三节  不动点迭代与加速迭代法</vt:lpstr>
      <vt:lpstr>第四节  牛顿类迭代类方法及其稳定性</vt:lpstr>
      <vt:lpstr>第四节  牛顿类迭代类方法及其稳定性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科学计算通识实验</dc:title>
  <dc:creator>401</dc:creator>
  <cp:lastModifiedBy>401</cp:lastModifiedBy>
  <cp:revision>177</cp:revision>
  <dcterms:created xsi:type="dcterms:W3CDTF">2021-07-09T17:14:09Z</dcterms:created>
  <dcterms:modified xsi:type="dcterms:W3CDTF">2021-07-13T01:59:46Z</dcterms:modified>
</cp:coreProperties>
</file>